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60005" cy="10260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7" Type="http://schemas.openxmlformats.org/officeDocument/2006/relationships/tableStyles" Target="tableStyles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20" Type="http://schemas.openxmlformats.org/officeDocument/2006/relationships/image" Target="../media/image19.png"/><Relationship Id="rId2" Type="http://schemas.openxmlformats.org/officeDocument/2006/relationships/image" Target="../media/image1.png"/><Relationship Id="rId19" Type="http://schemas.openxmlformats.org/officeDocument/2006/relationships/image" Target="../media/image18.png"/><Relationship Id="rId18" Type="http://schemas.openxmlformats.org/officeDocument/2006/relationships/image" Target="../media/image17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15" Type="http://schemas.openxmlformats.org/officeDocument/2006/relationships/image" Target="../media/image14.png"/><Relationship Id="rId14" Type="http://schemas.openxmlformats.org/officeDocument/2006/relationships/image" Target="../media/image13.png"/><Relationship Id="rId13" Type="http://schemas.openxmlformats.org/officeDocument/2006/relationships/image" Target="../media/image12.png"/><Relationship Id="rId12" Type="http://schemas.openxmlformats.org/officeDocument/2006/relationships/image" Target="../media/image11.png"/><Relationship Id="rId11" Type="http://schemas.openxmlformats.org/officeDocument/2006/relationships/image" Target="../media/image10.png"/><Relationship Id="rId10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28.png"/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20" Type="http://schemas.openxmlformats.org/officeDocument/2006/relationships/image" Target="../media/image39.png"/><Relationship Id="rId2" Type="http://schemas.openxmlformats.org/officeDocument/2006/relationships/image" Target="../media/image21.png"/><Relationship Id="rId19" Type="http://schemas.openxmlformats.org/officeDocument/2006/relationships/image" Target="../media/image38.png"/><Relationship Id="rId18" Type="http://schemas.openxmlformats.org/officeDocument/2006/relationships/image" Target="../media/image37.png"/><Relationship Id="rId17" Type="http://schemas.openxmlformats.org/officeDocument/2006/relationships/image" Target="../media/image36.png"/><Relationship Id="rId16" Type="http://schemas.openxmlformats.org/officeDocument/2006/relationships/image" Target="../media/image35.png"/><Relationship Id="rId15" Type="http://schemas.openxmlformats.org/officeDocument/2006/relationships/image" Target="../media/image34.png"/><Relationship Id="rId14" Type="http://schemas.openxmlformats.org/officeDocument/2006/relationships/image" Target="../media/image33.png"/><Relationship Id="rId13" Type="http://schemas.openxmlformats.org/officeDocument/2006/relationships/image" Target="../media/image32.png"/><Relationship Id="rId12" Type="http://schemas.openxmlformats.org/officeDocument/2006/relationships/image" Target="../media/image31.png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48.png"/><Relationship Id="rId8" Type="http://schemas.openxmlformats.org/officeDocument/2006/relationships/image" Target="../media/image47.png"/><Relationship Id="rId7" Type="http://schemas.openxmlformats.org/officeDocument/2006/relationships/image" Target="../media/image46.png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5" Type="http://schemas.openxmlformats.org/officeDocument/2006/relationships/image" Target="../media/image54.png"/><Relationship Id="rId14" Type="http://schemas.openxmlformats.org/officeDocument/2006/relationships/image" Target="../media/image53.png"/><Relationship Id="rId13" Type="http://schemas.openxmlformats.org/officeDocument/2006/relationships/image" Target="../media/image52.png"/><Relationship Id="rId12" Type="http://schemas.openxmlformats.org/officeDocument/2006/relationships/image" Target="../media/image51.png"/><Relationship Id="rId11" Type="http://schemas.openxmlformats.org/officeDocument/2006/relationships/image" Target="../media/image50.png"/><Relationship Id="rId10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0" y="0"/>
          <a:ext cx="7559675" cy="10259694"/>
        </p:xfrm>
        <a:graphic>
          <a:graphicData uri="http://schemas.openxmlformats.org/drawingml/2006/table">
            <a:tbl>
              <a:tblPr/>
              <a:tblGrid>
                <a:gridCol w="849630"/>
                <a:gridCol w="2279650"/>
                <a:gridCol w="556259"/>
                <a:gridCol w="1693545"/>
                <a:gridCol w="2180589"/>
              </a:tblGrid>
              <a:tr h="2227579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1244"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125"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64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6290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257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DC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76644" y="2227946"/>
            <a:ext cx="6406419" cy="3611167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157793" y="1603073"/>
            <a:ext cx="4820850" cy="56286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78736" y="6699360"/>
            <a:ext cx="6355645" cy="36524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3776069" y="8033202"/>
            <a:ext cx="2144527" cy="315309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874584" y="9151264"/>
            <a:ext cx="2008767" cy="315946"/>
          </a:xfrm>
          <a:prstGeom prst="rect">
            <a:avLst/>
          </a:prstGeom>
        </p:spPr>
      </p:pic>
      <p:grpSp>
        <p:nvGrpSpPr>
          <p:cNvPr id="2" name="group 2"/>
          <p:cNvGrpSpPr/>
          <p:nvPr/>
        </p:nvGrpSpPr>
        <p:grpSpPr>
          <a:xfrm rot="21600000">
            <a:off x="562650" y="8706053"/>
            <a:ext cx="6420654" cy="83181"/>
            <a:chOff x="0" y="0"/>
            <a:chExt cx="6420654" cy="83181"/>
          </a:xfrm>
        </p:grpSpPr>
        <p:sp>
          <p:nvSpPr>
            <p:cNvPr id="14" name="path 14"/>
            <p:cNvSpPr/>
            <p:nvPr/>
          </p:nvSpPr>
          <p:spPr>
            <a:xfrm>
              <a:off x="0" y="37990"/>
              <a:ext cx="6420654" cy="7199"/>
            </a:xfrm>
            <a:custGeom>
              <a:avLst/>
              <a:gdLst/>
              <a:ahLst/>
              <a:cxnLst/>
              <a:rect l="0" t="0" r="0" b="0"/>
              <a:pathLst>
                <a:path w="10111" h="11">
                  <a:moveTo>
                    <a:pt x="0" y="5"/>
                  </a:moveTo>
                  <a:lnTo>
                    <a:pt x="10111" y="5"/>
                  </a:lnTo>
                </a:path>
              </a:pathLst>
            </a:custGeom>
            <a:noFill/>
            <a:ln w="7199" cap="flat">
              <a:solidFill>
                <a:srgbClr val="3E3A39"/>
              </a:solidFill>
              <a:prstDash val="solid"/>
              <a:miter lim="2292558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6" name="path 16"/>
            <p:cNvSpPr/>
            <p:nvPr/>
          </p:nvSpPr>
          <p:spPr>
            <a:xfrm>
              <a:off x="920441" y="0"/>
              <a:ext cx="83181" cy="83181"/>
            </a:xfrm>
            <a:custGeom>
              <a:avLst/>
              <a:gdLst/>
              <a:ahLst/>
              <a:cxnLst/>
              <a:rect l="0" t="0" r="0" b="0"/>
              <a:pathLst>
                <a:path w="130" h="130">
                  <a:moveTo>
                    <a:pt x="130" y="65"/>
                  </a:moveTo>
                  <a:cubicBezTo>
                    <a:pt x="130" y="101"/>
                    <a:pt x="101" y="130"/>
                    <a:pt x="65" y="130"/>
                  </a:cubicBezTo>
                  <a:cubicBezTo>
                    <a:pt x="29" y="130"/>
                    <a:pt x="0" y="101"/>
                    <a:pt x="0" y="65"/>
                  </a:cubicBezTo>
                  <a:cubicBezTo>
                    <a:pt x="0" y="29"/>
                    <a:pt x="29" y="0"/>
                    <a:pt x="65" y="0"/>
                  </a:cubicBezTo>
                  <a:cubicBezTo>
                    <a:pt x="101" y="0"/>
                    <a:pt x="130" y="29"/>
                    <a:pt x="130" y="65"/>
                  </a:cubicBezTo>
                </a:path>
              </a:pathLst>
            </a:custGeom>
            <a:solidFill>
              <a:srgbClr val="3E3A39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18" name="path 18"/>
            <p:cNvSpPr/>
            <p:nvPr/>
          </p:nvSpPr>
          <p:spPr>
            <a:xfrm>
              <a:off x="940104" y="16271"/>
              <a:ext cx="43854" cy="37980"/>
            </a:xfrm>
            <a:custGeom>
              <a:avLst/>
              <a:gdLst/>
              <a:ahLst/>
              <a:cxnLst/>
              <a:rect l="0" t="0" r="0" b="0"/>
              <a:pathLst>
                <a:path w="69" h="59">
                  <a:moveTo>
                    <a:pt x="69" y="59"/>
                  </a:moveTo>
                  <a:lnTo>
                    <a:pt x="34" y="59"/>
                  </a:lnTo>
                  <a:lnTo>
                    <a:pt x="0" y="59"/>
                  </a:lnTo>
                  <a:lnTo>
                    <a:pt x="17" y="29"/>
                  </a:lnTo>
                  <a:lnTo>
                    <a:pt x="34" y="0"/>
                  </a:lnTo>
                  <a:lnTo>
                    <a:pt x="51" y="29"/>
                  </a:lnTo>
                  <a:lnTo>
                    <a:pt x="69" y="5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0" name="path 20"/>
            <p:cNvSpPr/>
            <p:nvPr/>
          </p:nvSpPr>
          <p:spPr>
            <a:xfrm>
              <a:off x="1805238" y="0"/>
              <a:ext cx="83181" cy="83181"/>
            </a:xfrm>
            <a:custGeom>
              <a:avLst/>
              <a:gdLst/>
              <a:ahLst/>
              <a:cxnLst/>
              <a:rect l="0" t="0" r="0" b="0"/>
              <a:pathLst>
                <a:path w="130" h="130">
                  <a:moveTo>
                    <a:pt x="130" y="65"/>
                  </a:moveTo>
                  <a:cubicBezTo>
                    <a:pt x="130" y="29"/>
                    <a:pt x="101" y="0"/>
                    <a:pt x="65" y="0"/>
                  </a:cubicBez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101" y="130"/>
                    <a:pt x="130" y="101"/>
                    <a:pt x="130" y="65"/>
                  </a:cubicBezTo>
                </a:path>
              </a:pathLst>
            </a:custGeom>
            <a:solidFill>
              <a:srgbClr val="3E3A39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2" name="path 22"/>
            <p:cNvSpPr/>
            <p:nvPr/>
          </p:nvSpPr>
          <p:spPr>
            <a:xfrm>
              <a:off x="1824902" y="28929"/>
              <a:ext cx="43854" cy="37979"/>
            </a:xfrm>
            <a:custGeom>
              <a:avLst/>
              <a:gdLst/>
              <a:ahLst/>
              <a:cxnLst/>
              <a:rect l="0" t="0" r="0" b="0"/>
              <a:pathLst>
                <a:path w="69" h="59">
                  <a:moveTo>
                    <a:pt x="69" y="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17" y="29"/>
                  </a:lnTo>
                  <a:lnTo>
                    <a:pt x="34" y="59"/>
                  </a:lnTo>
                  <a:lnTo>
                    <a:pt x="51" y="29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4" name="path 24"/>
            <p:cNvSpPr/>
            <p:nvPr/>
          </p:nvSpPr>
          <p:spPr>
            <a:xfrm>
              <a:off x="3436161" y="0"/>
              <a:ext cx="83181" cy="83181"/>
            </a:xfrm>
            <a:custGeom>
              <a:avLst/>
              <a:gdLst/>
              <a:ahLst/>
              <a:cxnLst/>
              <a:rect l="0" t="0" r="0" b="0"/>
              <a:pathLst>
                <a:path w="130" h="130">
                  <a:moveTo>
                    <a:pt x="130" y="65"/>
                  </a:moveTo>
                  <a:cubicBezTo>
                    <a:pt x="130" y="29"/>
                    <a:pt x="101" y="0"/>
                    <a:pt x="65" y="0"/>
                  </a:cubicBez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101" y="130"/>
                    <a:pt x="130" y="101"/>
                    <a:pt x="130" y="65"/>
                  </a:cubicBezTo>
                </a:path>
              </a:pathLst>
            </a:custGeom>
            <a:solidFill>
              <a:srgbClr val="3E3A39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6" name="path 26"/>
            <p:cNvSpPr/>
            <p:nvPr/>
          </p:nvSpPr>
          <p:spPr>
            <a:xfrm>
              <a:off x="3455823" y="28929"/>
              <a:ext cx="43855" cy="37979"/>
            </a:xfrm>
            <a:custGeom>
              <a:avLst/>
              <a:gdLst/>
              <a:ahLst/>
              <a:cxnLst/>
              <a:rect l="0" t="0" r="0" b="0"/>
              <a:pathLst>
                <a:path w="69" h="59">
                  <a:moveTo>
                    <a:pt x="69" y="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17" y="29"/>
                  </a:lnTo>
                  <a:lnTo>
                    <a:pt x="34" y="59"/>
                  </a:lnTo>
                  <a:lnTo>
                    <a:pt x="51" y="29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28" name="path 28"/>
            <p:cNvSpPr/>
            <p:nvPr/>
          </p:nvSpPr>
          <p:spPr>
            <a:xfrm>
              <a:off x="5210662" y="0"/>
              <a:ext cx="83181" cy="83181"/>
            </a:xfrm>
            <a:custGeom>
              <a:avLst/>
              <a:gdLst/>
              <a:ahLst/>
              <a:cxnLst/>
              <a:rect l="0" t="0" r="0" b="0"/>
              <a:pathLst>
                <a:path w="130" h="130">
                  <a:moveTo>
                    <a:pt x="130" y="65"/>
                  </a:moveTo>
                  <a:cubicBezTo>
                    <a:pt x="130" y="29"/>
                    <a:pt x="101" y="0"/>
                    <a:pt x="65" y="0"/>
                  </a:cubicBez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101" y="130"/>
                    <a:pt x="130" y="101"/>
                    <a:pt x="130" y="65"/>
                  </a:cubicBezTo>
                </a:path>
              </a:pathLst>
            </a:custGeom>
            <a:solidFill>
              <a:srgbClr val="3E3A39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0" name="path 30"/>
            <p:cNvSpPr/>
            <p:nvPr/>
          </p:nvSpPr>
          <p:spPr>
            <a:xfrm>
              <a:off x="5230324" y="28929"/>
              <a:ext cx="43855" cy="37979"/>
            </a:xfrm>
            <a:custGeom>
              <a:avLst/>
              <a:gdLst/>
              <a:ahLst/>
              <a:cxnLst/>
              <a:rect l="0" t="0" r="0" b="0"/>
              <a:pathLst>
                <a:path w="69" h="59">
                  <a:moveTo>
                    <a:pt x="69" y="0"/>
                  </a:moveTo>
                  <a:lnTo>
                    <a:pt x="34" y="0"/>
                  </a:lnTo>
                  <a:lnTo>
                    <a:pt x="0" y="0"/>
                  </a:lnTo>
                  <a:lnTo>
                    <a:pt x="17" y="29"/>
                  </a:lnTo>
                  <a:lnTo>
                    <a:pt x="34" y="59"/>
                  </a:lnTo>
                  <a:lnTo>
                    <a:pt x="51" y="29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2" name="path 32"/>
            <p:cNvSpPr/>
            <p:nvPr/>
          </p:nvSpPr>
          <p:spPr>
            <a:xfrm>
              <a:off x="4190541" y="0"/>
              <a:ext cx="83181" cy="83181"/>
            </a:xfrm>
            <a:custGeom>
              <a:avLst/>
              <a:gdLst/>
              <a:ahLst/>
              <a:cxnLst/>
              <a:rect l="0" t="0" r="0" b="0"/>
              <a:pathLst>
                <a:path w="130" h="130">
                  <a:moveTo>
                    <a:pt x="130" y="65"/>
                  </a:moveTo>
                  <a:cubicBezTo>
                    <a:pt x="130" y="101"/>
                    <a:pt x="101" y="130"/>
                    <a:pt x="65" y="130"/>
                  </a:cubicBezTo>
                  <a:cubicBezTo>
                    <a:pt x="29" y="130"/>
                    <a:pt x="0" y="101"/>
                    <a:pt x="0" y="65"/>
                  </a:cubicBezTo>
                  <a:cubicBezTo>
                    <a:pt x="0" y="29"/>
                    <a:pt x="29" y="0"/>
                    <a:pt x="65" y="0"/>
                  </a:cubicBezTo>
                  <a:cubicBezTo>
                    <a:pt x="101" y="0"/>
                    <a:pt x="130" y="29"/>
                    <a:pt x="130" y="65"/>
                  </a:cubicBezTo>
                </a:path>
              </a:pathLst>
            </a:custGeom>
            <a:solidFill>
              <a:srgbClr val="3E3A39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  <p:sp>
          <p:nvSpPr>
            <p:cNvPr id="34" name="path 34"/>
            <p:cNvSpPr/>
            <p:nvPr/>
          </p:nvSpPr>
          <p:spPr>
            <a:xfrm>
              <a:off x="4210203" y="16271"/>
              <a:ext cx="43855" cy="37980"/>
            </a:xfrm>
            <a:custGeom>
              <a:avLst/>
              <a:gdLst/>
              <a:ahLst/>
              <a:cxnLst/>
              <a:rect l="0" t="0" r="0" b="0"/>
              <a:pathLst>
                <a:path w="69" h="59">
                  <a:moveTo>
                    <a:pt x="69" y="59"/>
                  </a:moveTo>
                  <a:lnTo>
                    <a:pt x="34" y="59"/>
                  </a:lnTo>
                  <a:lnTo>
                    <a:pt x="0" y="59"/>
                  </a:lnTo>
                  <a:lnTo>
                    <a:pt x="17" y="29"/>
                  </a:lnTo>
                  <a:lnTo>
                    <a:pt x="34" y="0"/>
                  </a:lnTo>
                  <a:lnTo>
                    <a:pt x="51" y="29"/>
                  </a:lnTo>
                  <a:lnTo>
                    <a:pt x="69" y="5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0" cap="flat">
              <a:noFill/>
              <a:prstDash val="solid"/>
              <a:miter lim="0"/>
            </a:ln>
          </p:spPr>
          <p:txBody>
            <a:bodyPr rtlCol="0"/>
            <a:lstStyle/>
            <a:p>
              <a:pPr algn="ctr"/>
              <a:endParaRPr lang="zh-CN" altLang="en-US"/>
            </a:p>
          </p:txBody>
        </p:sp>
      </p:grpSp>
      <p:pic>
        <p:nvPicPr>
          <p:cNvPr id="36" name="pictur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575977" y="576102"/>
            <a:ext cx="1285726" cy="216100"/>
          </a:xfrm>
          <a:prstGeom prst="rect">
            <a:avLst/>
          </a:prstGeom>
        </p:spPr>
      </p:pic>
      <p:pic>
        <p:nvPicPr>
          <p:cNvPr id="38" name="picture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614235" y="8227483"/>
            <a:ext cx="2277787" cy="121028"/>
          </a:xfrm>
          <a:prstGeom prst="rect">
            <a:avLst/>
          </a:prstGeom>
        </p:spPr>
      </p:pic>
      <p:pic>
        <p:nvPicPr>
          <p:cNvPr id="40" name="picture 4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940597" y="6303809"/>
            <a:ext cx="2074610" cy="131389"/>
          </a:xfrm>
          <a:prstGeom prst="rect">
            <a:avLst/>
          </a:prstGeom>
        </p:spPr>
      </p:pic>
      <p:pic>
        <p:nvPicPr>
          <p:cNvPr id="42" name="picture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623638" y="882136"/>
            <a:ext cx="1238065" cy="209338"/>
          </a:xfrm>
          <a:prstGeom prst="rect">
            <a:avLst/>
          </a:prstGeom>
        </p:spPr>
      </p:pic>
      <p:pic>
        <p:nvPicPr>
          <p:cNvPr id="44" name="picture 4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600000">
            <a:off x="938808" y="7735139"/>
            <a:ext cx="1702839" cy="131569"/>
          </a:xfrm>
          <a:prstGeom prst="rect">
            <a:avLst/>
          </a:prstGeom>
        </p:spPr>
      </p:pic>
      <p:pic>
        <p:nvPicPr>
          <p:cNvPr id="46" name="picture 4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600000">
            <a:off x="3375360" y="9151264"/>
            <a:ext cx="1739746" cy="121666"/>
          </a:xfrm>
          <a:prstGeom prst="rect">
            <a:avLst/>
          </a:prstGeom>
        </p:spPr>
      </p:pic>
      <p:pic>
        <p:nvPicPr>
          <p:cNvPr id="48" name="picture 4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1600000">
            <a:off x="938808" y="7418692"/>
            <a:ext cx="942361" cy="216944"/>
          </a:xfrm>
          <a:prstGeom prst="rect">
            <a:avLst/>
          </a:prstGeom>
        </p:spPr>
      </p:pic>
      <p:pic>
        <p:nvPicPr>
          <p:cNvPr id="50" name="picture 5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1600000">
            <a:off x="940597" y="5988733"/>
            <a:ext cx="929065" cy="216028"/>
          </a:xfrm>
          <a:prstGeom prst="rect">
            <a:avLst/>
          </a:prstGeom>
        </p:spPr>
      </p:pic>
      <p:pic>
        <p:nvPicPr>
          <p:cNvPr id="52" name="picture 5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1600000">
            <a:off x="5509479" y="970714"/>
            <a:ext cx="1465772" cy="120647"/>
          </a:xfrm>
          <a:prstGeom prst="rect">
            <a:avLst/>
          </a:prstGeom>
        </p:spPr>
      </p:pic>
      <p:pic>
        <p:nvPicPr>
          <p:cNvPr id="54" name="picture 5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21600000">
            <a:off x="5643443" y="9151264"/>
            <a:ext cx="1335664" cy="121028"/>
          </a:xfrm>
          <a:prstGeom prst="rect">
            <a:avLst/>
          </a:prstGeom>
        </p:spPr>
      </p:pic>
      <p:sp>
        <p:nvSpPr>
          <p:cNvPr id="56" name="rect 56"/>
          <p:cNvSpPr/>
          <p:nvPr/>
        </p:nvSpPr>
        <p:spPr>
          <a:xfrm>
            <a:off x="576136" y="5984542"/>
            <a:ext cx="183078" cy="453146"/>
          </a:xfrm>
          <a:prstGeom prst="rect">
            <a:avLst/>
          </a:prstGeom>
          <a:solidFill>
            <a:srgbClr val="3E3A3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8" name="rect 58"/>
          <p:cNvSpPr/>
          <p:nvPr/>
        </p:nvSpPr>
        <p:spPr>
          <a:xfrm>
            <a:off x="576136" y="7415874"/>
            <a:ext cx="183078" cy="453145"/>
          </a:xfrm>
          <a:prstGeom prst="rect">
            <a:avLst/>
          </a:prstGeom>
          <a:solidFill>
            <a:srgbClr val="3E3A3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0" name="picture 6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21600000">
            <a:off x="5798310" y="8806442"/>
            <a:ext cx="33185" cy="299145"/>
          </a:xfrm>
          <a:prstGeom prst="rect">
            <a:avLst/>
          </a:prstGeom>
        </p:spPr>
      </p:pic>
      <p:pic>
        <p:nvPicPr>
          <p:cNvPr id="62" name="picture 6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21600000">
            <a:off x="2392886" y="8806442"/>
            <a:ext cx="33185" cy="299145"/>
          </a:xfrm>
          <a:prstGeom prst="rect">
            <a:avLst/>
          </a:prstGeom>
        </p:spPr>
      </p:pic>
      <p:pic>
        <p:nvPicPr>
          <p:cNvPr id="64" name="picture 6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 rot="21600000">
            <a:off x="4023809" y="8806442"/>
            <a:ext cx="33185" cy="299145"/>
          </a:xfrm>
          <a:prstGeom prst="rect">
            <a:avLst/>
          </a:prstGeom>
        </p:spPr>
      </p:pic>
      <p:pic>
        <p:nvPicPr>
          <p:cNvPr id="66" name="picture 6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 rot="21600000">
            <a:off x="1508090" y="8389698"/>
            <a:ext cx="33185" cy="299145"/>
          </a:xfrm>
          <a:prstGeom prst="rect">
            <a:avLst/>
          </a:prstGeom>
        </p:spPr>
      </p:pic>
      <p:pic>
        <p:nvPicPr>
          <p:cNvPr id="68" name="picture 6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21600000">
            <a:off x="4778189" y="8389698"/>
            <a:ext cx="33184" cy="2991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table 70"/>
          <p:cNvGraphicFramePr>
            <a:graphicFrameLocks noGrp="1"/>
          </p:cNvGraphicFramePr>
          <p:nvPr/>
        </p:nvGraphicFramePr>
        <p:xfrm>
          <a:off x="0" y="0"/>
          <a:ext cx="7559675" cy="10259694"/>
        </p:xfrm>
        <a:graphic>
          <a:graphicData uri="http://schemas.openxmlformats.org/drawingml/2006/table">
            <a:tbl>
              <a:tblPr/>
              <a:tblGrid>
                <a:gridCol w="7559675"/>
              </a:tblGrid>
              <a:tr h="13100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40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6025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5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18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2" name="picture 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222780" y="2133107"/>
            <a:ext cx="5082019" cy="2713068"/>
          </a:xfrm>
          <a:prstGeom prst="rect">
            <a:avLst/>
          </a:prstGeom>
        </p:spPr>
      </p:pic>
      <p:pic>
        <p:nvPicPr>
          <p:cNvPr id="74" name="picture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457794" y="5682301"/>
            <a:ext cx="4655452" cy="2741135"/>
          </a:xfrm>
          <a:prstGeom prst="rect">
            <a:avLst/>
          </a:prstGeom>
        </p:spPr>
      </p:pic>
      <p:pic>
        <p:nvPicPr>
          <p:cNvPr id="76" name="picture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92470" y="1310206"/>
            <a:ext cx="6386106" cy="613915"/>
          </a:xfrm>
          <a:prstGeom prst="rect">
            <a:avLst/>
          </a:prstGeom>
        </p:spPr>
      </p:pic>
      <p:pic>
        <p:nvPicPr>
          <p:cNvPr id="78" name="picture 7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92470" y="9084289"/>
            <a:ext cx="6216224" cy="383745"/>
          </a:xfrm>
          <a:prstGeom prst="rect">
            <a:avLst/>
          </a:prstGeom>
        </p:spPr>
      </p:pic>
      <p:pic>
        <p:nvPicPr>
          <p:cNvPr id="80" name="picture 8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3724080" y="2343358"/>
            <a:ext cx="1702610" cy="351478"/>
          </a:xfrm>
          <a:prstGeom prst="rect">
            <a:avLst/>
          </a:prstGeom>
        </p:spPr>
      </p:pic>
      <p:graphicFrame>
        <p:nvGraphicFramePr>
          <p:cNvPr id="82" name="table 82"/>
          <p:cNvGraphicFramePr>
            <a:graphicFrameLocks noGrp="1"/>
          </p:cNvGraphicFramePr>
          <p:nvPr/>
        </p:nvGraphicFramePr>
        <p:xfrm>
          <a:off x="2963962" y="6616806"/>
          <a:ext cx="1546860" cy="319404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</a:tblPr>
              <a:tblGrid>
                <a:gridCol w="1546860"/>
              </a:tblGrid>
              <a:tr h="3162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table 84"/>
          <p:cNvGraphicFramePr>
            <a:graphicFrameLocks noGrp="1"/>
          </p:cNvGraphicFramePr>
          <p:nvPr/>
        </p:nvGraphicFramePr>
        <p:xfrm>
          <a:off x="2964214" y="2156295"/>
          <a:ext cx="651510" cy="490219"/>
        </p:xfrm>
        <a:graphic>
          <a:graphicData uri="http://schemas.openxmlformats.org/drawingml/2006/table">
            <a:tbl>
              <a:tblPr/>
              <a:tblGrid>
                <a:gridCol w="651510"/>
              </a:tblGrid>
              <a:tr h="48704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86" name="picture 8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2757253" y="8264969"/>
            <a:ext cx="1571437" cy="189129"/>
          </a:xfrm>
          <a:prstGeom prst="rect">
            <a:avLst/>
          </a:prstGeom>
        </p:spPr>
      </p:pic>
      <p:pic>
        <p:nvPicPr>
          <p:cNvPr id="88" name="picture 8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1256738" y="2638699"/>
            <a:ext cx="828252" cy="352462"/>
          </a:xfrm>
          <a:prstGeom prst="rect">
            <a:avLst/>
          </a:prstGeom>
        </p:spPr>
      </p:pic>
      <p:pic>
        <p:nvPicPr>
          <p:cNvPr id="90" name="picture 9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3143667" y="5563465"/>
            <a:ext cx="1105272" cy="242362"/>
          </a:xfrm>
          <a:prstGeom prst="rect">
            <a:avLst/>
          </a:prstGeom>
        </p:spPr>
      </p:pic>
      <p:pic>
        <p:nvPicPr>
          <p:cNvPr id="92" name="picture 9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1720759" y="3782790"/>
            <a:ext cx="992149" cy="259195"/>
          </a:xfrm>
          <a:prstGeom prst="rect">
            <a:avLst/>
          </a:prstGeom>
        </p:spPr>
      </p:pic>
      <p:pic>
        <p:nvPicPr>
          <p:cNvPr id="94" name="picture 9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600000">
            <a:off x="941753" y="910941"/>
            <a:ext cx="1915801" cy="131568"/>
          </a:xfrm>
          <a:prstGeom prst="rect">
            <a:avLst/>
          </a:prstGeom>
        </p:spPr>
      </p:pic>
      <p:pic>
        <p:nvPicPr>
          <p:cNvPr id="96" name="picture 9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600000">
            <a:off x="941753" y="594950"/>
            <a:ext cx="928422" cy="218313"/>
          </a:xfrm>
          <a:prstGeom prst="rect">
            <a:avLst/>
          </a:prstGeom>
        </p:spPr>
      </p:pic>
      <p:pic>
        <p:nvPicPr>
          <p:cNvPr id="98" name="picture 9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1600000">
            <a:off x="2172217" y="2622737"/>
            <a:ext cx="748224" cy="267120"/>
          </a:xfrm>
          <a:prstGeom prst="rect">
            <a:avLst/>
          </a:prstGeom>
        </p:spPr>
      </p:pic>
      <p:pic>
        <p:nvPicPr>
          <p:cNvPr id="100" name="picture 10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1600000">
            <a:off x="2539961" y="4636863"/>
            <a:ext cx="858441" cy="228817"/>
          </a:xfrm>
          <a:prstGeom prst="rect">
            <a:avLst/>
          </a:prstGeom>
        </p:spPr>
      </p:pic>
      <p:pic>
        <p:nvPicPr>
          <p:cNvPr id="102" name="picture 10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1600000">
            <a:off x="3709732" y="3631129"/>
            <a:ext cx="836502" cy="228815"/>
          </a:xfrm>
          <a:prstGeom prst="rect">
            <a:avLst/>
          </a:prstGeom>
        </p:spPr>
      </p:pic>
      <p:graphicFrame>
        <p:nvGraphicFramePr>
          <p:cNvPr id="104" name="table 104"/>
          <p:cNvGraphicFramePr>
            <a:graphicFrameLocks noGrp="1"/>
          </p:cNvGraphicFramePr>
          <p:nvPr/>
        </p:nvGraphicFramePr>
        <p:xfrm>
          <a:off x="3456644" y="6209316"/>
          <a:ext cx="506095" cy="372745"/>
        </p:xfrm>
        <a:graphic>
          <a:graphicData uri="http://schemas.openxmlformats.org/drawingml/2006/table">
            <a:tbl>
              <a:tblPr>
                <a:solidFill>
                  <a:srgbClr val="FFFFFF"/>
                </a:solidFill>
              </a:tblPr>
              <a:tblGrid>
                <a:gridCol w="506095"/>
              </a:tblGrid>
              <a:tr h="36957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91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6" name="picture 10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21600000">
            <a:off x="5549134" y="3244348"/>
            <a:ext cx="799126" cy="228816"/>
          </a:xfrm>
          <a:prstGeom prst="rect">
            <a:avLst/>
          </a:prstGeom>
        </p:spPr>
      </p:pic>
      <p:pic>
        <p:nvPicPr>
          <p:cNvPr id="108" name="picture 10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21600000">
            <a:off x="3018448" y="6706260"/>
            <a:ext cx="1302587" cy="131799"/>
          </a:xfrm>
          <a:prstGeom prst="rect">
            <a:avLst/>
          </a:prstGeom>
        </p:spPr>
      </p:pic>
      <p:pic>
        <p:nvPicPr>
          <p:cNvPr id="110" name="picture 11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21600000">
            <a:off x="2964106" y="8664256"/>
            <a:ext cx="1253225" cy="120647"/>
          </a:xfrm>
          <a:prstGeom prst="rect">
            <a:avLst/>
          </a:prstGeom>
        </p:spPr>
      </p:pic>
      <p:pic>
        <p:nvPicPr>
          <p:cNvPr id="112" name="picture 11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 rot="21600000">
            <a:off x="3042241" y="4982044"/>
            <a:ext cx="1096954" cy="120520"/>
          </a:xfrm>
          <a:prstGeom prst="rect">
            <a:avLst/>
          </a:prstGeom>
        </p:spPr>
      </p:pic>
      <p:sp>
        <p:nvSpPr>
          <p:cNvPr id="114" name="rect 114"/>
          <p:cNvSpPr/>
          <p:nvPr/>
        </p:nvSpPr>
        <p:spPr>
          <a:xfrm>
            <a:off x="576301" y="591673"/>
            <a:ext cx="183078" cy="453146"/>
          </a:xfrm>
          <a:prstGeom prst="rect">
            <a:avLst/>
          </a:prstGeom>
          <a:solidFill>
            <a:srgbClr val="3E3A3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16" name="picture 11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 rot="21600000">
            <a:off x="3481297" y="6334204"/>
            <a:ext cx="423903" cy="130596"/>
          </a:xfrm>
          <a:prstGeom prst="rect">
            <a:avLst/>
          </a:prstGeom>
        </p:spPr>
      </p:pic>
      <p:pic>
        <p:nvPicPr>
          <p:cNvPr id="118" name="picture 11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21600000">
            <a:off x="3080872" y="2345281"/>
            <a:ext cx="388443" cy="119674"/>
          </a:xfrm>
          <a:prstGeom prst="rect">
            <a:avLst/>
          </a:prstGeom>
        </p:spPr>
      </p:pic>
      <p:sp>
        <p:nvSpPr>
          <p:cNvPr id="120" name="path 120"/>
          <p:cNvSpPr/>
          <p:nvPr/>
        </p:nvSpPr>
        <p:spPr>
          <a:xfrm>
            <a:off x="595872" y="5338774"/>
            <a:ext cx="6395255" cy="7199"/>
          </a:xfrm>
          <a:custGeom>
            <a:avLst/>
            <a:gdLst/>
            <a:ahLst/>
            <a:cxnLst/>
            <a:rect l="0" t="0" r="0" b="0"/>
            <a:pathLst>
              <a:path w="10071" h="11">
                <a:moveTo>
                  <a:pt x="0" y="5"/>
                </a:moveTo>
                <a:lnTo>
                  <a:pt x="10071" y="5"/>
                </a:lnTo>
              </a:path>
            </a:pathLst>
          </a:custGeom>
          <a:noFill/>
          <a:ln w="7199" cap="flat">
            <a:solidFill>
              <a:srgbClr val="231916"/>
            </a:solidFill>
            <a:prstDash val="dash"/>
            <a:miter lim="2292558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22"/>
          <p:cNvGraphicFramePr>
            <a:graphicFrameLocks noGrp="1"/>
          </p:cNvGraphicFramePr>
          <p:nvPr/>
        </p:nvGraphicFramePr>
        <p:xfrm>
          <a:off x="0" y="0"/>
          <a:ext cx="7559675" cy="10259694"/>
        </p:xfrm>
        <a:graphic>
          <a:graphicData uri="http://schemas.openxmlformats.org/drawingml/2006/table">
            <a:tbl>
              <a:tblPr/>
              <a:tblGrid>
                <a:gridCol w="848994"/>
                <a:gridCol w="1254125"/>
                <a:gridCol w="569594"/>
                <a:gridCol w="1850389"/>
                <a:gridCol w="507365"/>
                <a:gridCol w="2529204"/>
              </a:tblGrid>
              <a:tr h="12998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020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1464">
                <a:tc gridSpan="2"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945">
                <a:tc gridSpan="2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9614">
                <a:tc gridSpan="3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089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2729">
                <a:tc gridSpan="6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C9C9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4" name="picture 1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575553" y="6293437"/>
            <a:ext cx="6403002" cy="3026548"/>
          </a:xfrm>
          <a:prstGeom prst="rect">
            <a:avLst/>
          </a:prstGeom>
        </p:spPr>
      </p:pic>
      <p:graphicFrame>
        <p:nvGraphicFramePr>
          <p:cNvPr id="126" name="table 126"/>
          <p:cNvGraphicFramePr>
            <a:graphicFrameLocks noGrp="1"/>
          </p:cNvGraphicFramePr>
          <p:nvPr/>
        </p:nvGraphicFramePr>
        <p:xfrm>
          <a:off x="575553" y="6293437"/>
          <a:ext cx="6402705" cy="3026410"/>
        </p:xfrm>
        <a:graphic>
          <a:graphicData uri="http://schemas.openxmlformats.org/drawingml/2006/table">
            <a:tbl>
              <a:tblPr/>
              <a:tblGrid>
                <a:gridCol w="916939"/>
                <a:gridCol w="1370330"/>
                <a:gridCol w="822325"/>
                <a:gridCol w="822325"/>
                <a:gridCol w="822325"/>
                <a:gridCol w="822325"/>
                <a:gridCol w="826135"/>
              </a:tblGrid>
              <a:tr h="2355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rowSpan="2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">
                <a:tc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8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E3A3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8" name="picture 1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795717" y="3267079"/>
            <a:ext cx="3295648" cy="1857377"/>
          </a:xfrm>
          <a:prstGeom prst="rect">
            <a:avLst/>
          </a:prstGeom>
        </p:spPr>
      </p:pic>
      <p:pic>
        <p:nvPicPr>
          <p:cNvPr id="130" name="picture 1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188770" y="1586000"/>
            <a:ext cx="1800223" cy="1219197"/>
          </a:xfrm>
          <a:prstGeom prst="rect">
            <a:avLst/>
          </a:prstGeom>
        </p:spPr>
      </p:pic>
      <p:pic>
        <p:nvPicPr>
          <p:cNvPr id="132" name="picture 1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2783706" y="1586000"/>
            <a:ext cx="1576385" cy="1219197"/>
          </a:xfrm>
          <a:prstGeom prst="rect">
            <a:avLst/>
          </a:prstGeom>
        </p:spPr>
      </p:pic>
      <p:pic>
        <p:nvPicPr>
          <p:cNvPr id="134" name="picture 1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578671" y="1586000"/>
            <a:ext cx="1376362" cy="1219197"/>
          </a:xfrm>
          <a:prstGeom prst="rect">
            <a:avLst/>
          </a:prstGeom>
        </p:spPr>
      </p:pic>
      <p:pic>
        <p:nvPicPr>
          <p:cNvPr id="136" name="picture 1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594050" y="3657066"/>
            <a:ext cx="1967612" cy="600578"/>
          </a:xfrm>
          <a:prstGeom prst="rect">
            <a:avLst/>
          </a:prstGeom>
        </p:spPr>
      </p:pic>
      <p:pic>
        <p:nvPicPr>
          <p:cNvPr id="138" name="picture 1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944604" y="564432"/>
            <a:ext cx="1424289" cy="215802"/>
          </a:xfrm>
          <a:prstGeom prst="rect">
            <a:avLst/>
          </a:prstGeom>
        </p:spPr>
      </p:pic>
      <p:pic>
        <p:nvPicPr>
          <p:cNvPr id="140" name="picture 14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944604" y="5651697"/>
            <a:ext cx="1424289" cy="215801"/>
          </a:xfrm>
          <a:prstGeom prst="rect">
            <a:avLst/>
          </a:prstGeom>
        </p:spPr>
      </p:pic>
      <p:pic>
        <p:nvPicPr>
          <p:cNvPr id="142" name="picture 1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936363" y="5967003"/>
            <a:ext cx="1873530" cy="131389"/>
          </a:xfrm>
          <a:prstGeom prst="rect">
            <a:avLst/>
          </a:prstGeom>
        </p:spPr>
      </p:pic>
      <p:pic>
        <p:nvPicPr>
          <p:cNvPr id="144" name="picture 14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600000">
            <a:off x="944604" y="879740"/>
            <a:ext cx="1873529" cy="131388"/>
          </a:xfrm>
          <a:prstGeom prst="rect">
            <a:avLst/>
          </a:prstGeom>
        </p:spPr>
      </p:pic>
      <p:sp>
        <p:nvSpPr>
          <p:cNvPr id="146" name="rect 146"/>
          <p:cNvSpPr/>
          <p:nvPr/>
        </p:nvSpPr>
        <p:spPr>
          <a:xfrm>
            <a:off x="579152" y="5647737"/>
            <a:ext cx="183078" cy="453147"/>
          </a:xfrm>
          <a:prstGeom prst="rect">
            <a:avLst/>
          </a:prstGeom>
          <a:solidFill>
            <a:srgbClr val="3E3A3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48" name="rect 148"/>
          <p:cNvSpPr/>
          <p:nvPr/>
        </p:nvSpPr>
        <p:spPr>
          <a:xfrm>
            <a:off x="579152" y="560472"/>
            <a:ext cx="183078" cy="453147"/>
          </a:xfrm>
          <a:prstGeom prst="rect">
            <a:avLst/>
          </a:prstGeom>
          <a:solidFill>
            <a:srgbClr val="3E3A39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150" name="picture 15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600000">
            <a:off x="1005059" y="2995124"/>
            <a:ext cx="523587" cy="121284"/>
          </a:xfrm>
          <a:prstGeom prst="rect">
            <a:avLst/>
          </a:prstGeom>
        </p:spPr>
      </p:pic>
      <p:pic>
        <p:nvPicPr>
          <p:cNvPr id="152" name="picture 15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1600000">
            <a:off x="3309925" y="2995631"/>
            <a:ext cx="523947" cy="120394"/>
          </a:xfrm>
          <a:prstGeom prst="rect">
            <a:avLst/>
          </a:prstGeom>
        </p:spPr>
      </p:pic>
      <p:pic>
        <p:nvPicPr>
          <p:cNvPr id="154" name="picture 15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1600000">
            <a:off x="5827035" y="2995760"/>
            <a:ext cx="523692" cy="120391"/>
          </a:xfrm>
          <a:prstGeom prst="rect">
            <a:avLst/>
          </a:prstGeom>
        </p:spPr>
      </p:pic>
      <p:pic>
        <p:nvPicPr>
          <p:cNvPr id="156" name="picture 15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1600000">
            <a:off x="4686411" y="2153855"/>
            <a:ext cx="185735" cy="185733"/>
          </a:xfrm>
          <a:prstGeom prst="rect">
            <a:avLst/>
          </a:prstGeom>
        </p:spPr>
      </p:pic>
      <p:pic>
        <p:nvPicPr>
          <p:cNvPr id="158" name="picture 15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21600000">
            <a:off x="2251587" y="2153855"/>
            <a:ext cx="185733" cy="18573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1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7560000" cy="1026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2024-12-26T17:23:42</vt:filetime>
  </property>
</Properties>
</file>